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445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973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43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456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589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80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0007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4368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082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043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23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3137-1244-467A-B424-3CBC35F06671}" type="datetimeFigureOut">
              <a:rPr lang="en-US" smtClean="0"/>
              <a:t>3/20/2020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437E93-D04A-4774-B362-3DD787728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593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write a </a:t>
            </a:r>
            <a:r>
              <a:rPr lang="en-US" dirty="0" err="1" smtClean="0"/>
              <a:t>Cv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3989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218941"/>
            <a:ext cx="10675513" cy="5958022"/>
          </a:xfrm>
        </p:spPr>
      </p:pic>
    </p:spTree>
    <p:extLst>
      <p:ext uri="{BB962C8B-B14F-4D97-AF65-F5344CB8AC3E}">
        <p14:creationId xmlns:p14="http://schemas.microsoft.com/office/powerpoint/2010/main" val="30949303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0456"/>
            <a:ext cx="10515600" cy="5906507"/>
          </a:xfrm>
        </p:spPr>
      </p:pic>
    </p:spTree>
    <p:extLst>
      <p:ext uri="{BB962C8B-B14F-4D97-AF65-F5344CB8AC3E}">
        <p14:creationId xmlns:p14="http://schemas.microsoft.com/office/powerpoint/2010/main" val="3478151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38" y="244699"/>
            <a:ext cx="10645462" cy="5932264"/>
          </a:xfrm>
        </p:spPr>
      </p:pic>
    </p:spTree>
    <p:extLst>
      <p:ext uri="{BB962C8B-B14F-4D97-AF65-F5344CB8AC3E}">
        <p14:creationId xmlns:p14="http://schemas.microsoft.com/office/powerpoint/2010/main" val="2615107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257577"/>
            <a:ext cx="10805375" cy="5893628"/>
          </a:xfrm>
        </p:spPr>
      </p:pic>
    </p:spTree>
    <p:extLst>
      <p:ext uri="{BB962C8B-B14F-4D97-AF65-F5344CB8AC3E}">
        <p14:creationId xmlns:p14="http://schemas.microsoft.com/office/powerpoint/2010/main" val="22010257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07" y="218941"/>
            <a:ext cx="10748493" cy="5958022"/>
          </a:xfrm>
        </p:spPr>
      </p:pic>
    </p:spTree>
    <p:extLst>
      <p:ext uri="{BB962C8B-B14F-4D97-AF65-F5344CB8AC3E}">
        <p14:creationId xmlns:p14="http://schemas.microsoft.com/office/powerpoint/2010/main" val="4138663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5" y="193183"/>
            <a:ext cx="10818253" cy="5983780"/>
          </a:xfrm>
        </p:spPr>
      </p:pic>
    </p:spTree>
    <p:extLst>
      <p:ext uri="{BB962C8B-B14F-4D97-AF65-F5344CB8AC3E}">
        <p14:creationId xmlns:p14="http://schemas.microsoft.com/office/powerpoint/2010/main" val="3808405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45" y="244699"/>
            <a:ext cx="11062952" cy="5932264"/>
          </a:xfrm>
        </p:spPr>
      </p:pic>
    </p:spTree>
    <p:extLst>
      <p:ext uri="{BB962C8B-B14F-4D97-AF65-F5344CB8AC3E}">
        <p14:creationId xmlns:p14="http://schemas.microsoft.com/office/powerpoint/2010/main" val="1786450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459" y="365125"/>
            <a:ext cx="10658341" cy="5811838"/>
          </a:xfrm>
        </p:spPr>
      </p:pic>
    </p:spTree>
    <p:extLst>
      <p:ext uri="{BB962C8B-B14F-4D97-AF65-F5344CB8AC3E}">
        <p14:creationId xmlns:p14="http://schemas.microsoft.com/office/powerpoint/2010/main" val="14738381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31820"/>
            <a:ext cx="10515600" cy="5945143"/>
          </a:xfrm>
        </p:spPr>
      </p:pic>
    </p:spTree>
    <p:extLst>
      <p:ext uri="{BB962C8B-B14F-4D97-AF65-F5344CB8AC3E}">
        <p14:creationId xmlns:p14="http://schemas.microsoft.com/office/powerpoint/2010/main" val="251946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5</Words>
  <Application>Microsoft Office PowerPoint</Application>
  <PresentationFormat>Widescreen</PresentationFormat>
  <Paragraphs>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How to write a Cv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PANWAR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write a Cv</dc:title>
  <dc:creator>Hope</dc:creator>
  <cp:lastModifiedBy>Hope</cp:lastModifiedBy>
  <cp:revision>3</cp:revision>
  <dcterms:created xsi:type="dcterms:W3CDTF">2020-03-20T06:24:07Z</dcterms:created>
  <dcterms:modified xsi:type="dcterms:W3CDTF">2020-03-20T06:27:34Z</dcterms:modified>
</cp:coreProperties>
</file>